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68" d="100"/>
          <a:sy n="68" d="100"/>
        </p:scale>
        <p:origin x="292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7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96C61-CD13-41A1-A16E-B3526983CE8C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E6D3-F981-4B7B-9933-FD8C552CE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0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74925" y="1219200"/>
            <a:ext cx="2622550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4E6D3-F981-4B7B-9933-FD8C552CE0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 rot="-5460000">
            <a:off x="312049" y="1062782"/>
            <a:ext cx="7152154" cy="777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60000">
            <a:off x="311429" y="923137"/>
            <a:ext cx="7147858" cy="7775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60000">
            <a:off x="234837" y="1212982"/>
            <a:ext cx="7147858" cy="762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1625" y="64532"/>
            <a:ext cx="7147858" cy="9920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60000">
            <a:off x="349727" y="1178453"/>
            <a:ext cx="7147858" cy="769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1600" y="1142999"/>
            <a:ext cx="7109198" cy="7772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</Words>
  <Application>Microsoft Office PowerPoint</Application>
  <PresentationFormat>Произвольный</PresentationFormat>
  <Paragraphs>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2023-06-16T05:54:34Z</dcterms:created>
  <dcterms:modified xsi:type="dcterms:W3CDTF">2023-06-16T06:30:59Z</dcterms:modified>
</cp:coreProperties>
</file>